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861" r:id="rId2"/>
    <p:sldId id="1241" r:id="rId3"/>
    <p:sldId id="1240" r:id="rId4"/>
    <p:sldId id="1248" r:id="rId5"/>
    <p:sldId id="1237" r:id="rId6"/>
    <p:sldId id="1249" r:id="rId7"/>
    <p:sldId id="1242" r:id="rId8"/>
    <p:sldId id="1251" r:id="rId9"/>
    <p:sldId id="1252" r:id="rId10"/>
    <p:sldId id="1253" r:id="rId11"/>
    <p:sldId id="1254" r:id="rId12"/>
    <p:sldId id="1255" r:id="rId13"/>
    <p:sldId id="1256" r:id="rId14"/>
    <p:sldId id="1250" r:id="rId15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40FF"/>
    <a:srgbClr val="FFFF66"/>
    <a:srgbClr val="FF965E"/>
    <a:srgbClr val="78E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4" autoAdjust="0"/>
    <p:restoredTop sz="88560" autoAdjust="0"/>
  </p:normalViewPr>
  <p:slideViewPr>
    <p:cSldViewPr>
      <p:cViewPr varScale="1">
        <p:scale>
          <a:sx n="210" d="100"/>
          <a:sy n="210" d="100"/>
        </p:scale>
        <p:origin x="192" y="55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8/26/22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5567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0147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2095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4563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104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1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084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209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037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0626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0682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8787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558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2 Timothy 3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1960032"/>
            <a:ext cx="9144000" cy="9233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Avoid such people. 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among them are those who creep into households and capture weak women, burdened with sins and led astray by various passions,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always learning and never able to arrive at a knowledge of the truth.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57B4EA-FE18-7EF8-BDFE-777AF68D0E1F}"/>
              </a:ext>
            </a:extLst>
          </p:cNvPr>
          <p:cNvSpPr txBox="1"/>
          <p:nvPr/>
        </p:nvSpPr>
        <p:spPr>
          <a:xfrm>
            <a:off x="0" y="334316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222250" indent="-2222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living in “The Last Days” (from when Jesus ascended into Heaven)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03447F-59A0-25A0-9B66-F2EA04CACA97}"/>
              </a:ext>
            </a:extLst>
          </p:cNvPr>
          <p:cNvSpPr txBox="1"/>
          <p:nvPr/>
        </p:nvSpPr>
        <p:spPr>
          <a:xfrm>
            <a:off x="24491" y="0"/>
            <a:ext cx="909249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upside-down world.    Where:   Lies = truth;    evil  =  “good”;    good   =   “evil”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A13C91-1088-4F7C-5650-FD72B8F50545}"/>
              </a:ext>
            </a:extLst>
          </p:cNvPr>
          <p:cNvSpPr txBox="1"/>
          <p:nvPr/>
        </p:nvSpPr>
        <p:spPr>
          <a:xfrm>
            <a:off x="4164" y="588128"/>
            <a:ext cx="809622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A wrong love will produce all kinds of evil.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8849AB-4D71-4B7D-0E18-396F2DDDF556}"/>
              </a:ext>
            </a:extLst>
          </p:cNvPr>
          <p:cNvSpPr txBox="1"/>
          <p:nvPr/>
        </p:nvSpPr>
        <p:spPr>
          <a:xfrm>
            <a:off x="0" y="860864"/>
            <a:ext cx="802422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If I love the wrong thing, my religion will be defiled.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921016-0B8B-00DD-4006-D5499C9FEAFC}"/>
              </a:ext>
            </a:extLst>
          </p:cNvPr>
          <p:cNvSpPr txBox="1"/>
          <p:nvPr/>
        </p:nvSpPr>
        <p:spPr>
          <a:xfrm>
            <a:off x="11510" y="1405114"/>
            <a:ext cx="910547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The true power of God is found at the cross.  Power to save/forgive/transform/make holy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4FD04D-8C69-B6E3-44BD-C492FE435362}"/>
              </a:ext>
            </a:extLst>
          </p:cNvPr>
          <p:cNvSpPr txBox="1"/>
          <p:nvPr/>
        </p:nvSpPr>
        <p:spPr>
          <a:xfrm>
            <a:off x="0" y="1151302"/>
            <a:ext cx="909249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Religion that appeals to love of  Self / Money / Pleasures  diverts from the real power of God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CF293DD-937D-11D3-760B-4F403B69EBFD}"/>
              </a:ext>
            </a:extLst>
          </p:cNvPr>
          <p:cNvSpPr txBox="1"/>
          <p:nvPr/>
        </p:nvSpPr>
        <p:spPr>
          <a:xfrm>
            <a:off x="5005" y="1626406"/>
            <a:ext cx="9107999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Any teaching that appeals to wrong love is a corruption of the Devil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F57AB0-4B79-ADAC-D643-0A23DC2847F7}"/>
              </a:ext>
            </a:extLst>
          </p:cNvPr>
          <p:cNvSpPr txBox="1"/>
          <p:nvPr/>
        </p:nvSpPr>
        <p:spPr>
          <a:xfrm>
            <a:off x="-1050" y="2898088"/>
            <a:ext cx="9107999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Preyed upon by creepy false teachers who are willing to teach what their passions want to hear</a:t>
            </a:r>
          </a:p>
          <a:p>
            <a:r>
              <a:rPr lang="en-AU" dirty="0"/>
              <a:t>Good to be eager to learn, but we need to be discerning in what we learn (is it true or twisted)</a:t>
            </a:r>
          </a:p>
        </p:txBody>
      </p:sp>
    </p:spTree>
    <p:extLst>
      <p:ext uri="{BB962C8B-B14F-4D97-AF65-F5344CB8AC3E}">
        <p14:creationId xmlns:p14="http://schemas.microsoft.com/office/powerpoint/2010/main" val="2715072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968" y="2526549"/>
            <a:ext cx="9144000" cy="9233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lvl="0"/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8 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Just as </a:t>
            </a:r>
            <a:r>
              <a:rPr lang="en-AU" dirty="0" err="1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Jannes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AU" dirty="0" err="1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Jambres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opposed Moses, so these men also oppose the truth, men corrupted in mind and disqualified regarding the faith. 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9 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they will not get very far, for their folly will be plain to all, as was that of those two men.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57B4EA-FE18-7EF8-BDFE-777AF68D0E1F}"/>
              </a:ext>
            </a:extLst>
          </p:cNvPr>
          <p:cNvSpPr txBox="1"/>
          <p:nvPr/>
        </p:nvSpPr>
        <p:spPr>
          <a:xfrm>
            <a:off x="0" y="334316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222250" indent="-2222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living in “The Last Days” (from when Jesus ascended into Heaven)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03447F-59A0-25A0-9B66-F2EA04CACA97}"/>
              </a:ext>
            </a:extLst>
          </p:cNvPr>
          <p:cNvSpPr txBox="1"/>
          <p:nvPr/>
        </p:nvSpPr>
        <p:spPr>
          <a:xfrm>
            <a:off x="24491" y="0"/>
            <a:ext cx="909249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upside-down world.    Where:   Lies = truth;    evil  =  “good”;    good   =   “evil”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A13C91-1088-4F7C-5650-FD72B8F50545}"/>
              </a:ext>
            </a:extLst>
          </p:cNvPr>
          <p:cNvSpPr txBox="1"/>
          <p:nvPr/>
        </p:nvSpPr>
        <p:spPr>
          <a:xfrm>
            <a:off x="4164" y="588128"/>
            <a:ext cx="809622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A wrong love will produce all kinds of evil.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8849AB-4D71-4B7D-0E18-396F2DDDF556}"/>
              </a:ext>
            </a:extLst>
          </p:cNvPr>
          <p:cNvSpPr txBox="1"/>
          <p:nvPr/>
        </p:nvSpPr>
        <p:spPr>
          <a:xfrm>
            <a:off x="0" y="860864"/>
            <a:ext cx="802422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If I love the wrong thing, my religion will be defiled.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921016-0B8B-00DD-4006-D5499C9FEAFC}"/>
              </a:ext>
            </a:extLst>
          </p:cNvPr>
          <p:cNvSpPr txBox="1"/>
          <p:nvPr/>
        </p:nvSpPr>
        <p:spPr>
          <a:xfrm>
            <a:off x="11510" y="1405114"/>
            <a:ext cx="910547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The true power of God is found at the cross.  Power to save/forgive/transform/make holy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4FD04D-8C69-B6E3-44BD-C492FE435362}"/>
              </a:ext>
            </a:extLst>
          </p:cNvPr>
          <p:cNvSpPr txBox="1"/>
          <p:nvPr/>
        </p:nvSpPr>
        <p:spPr>
          <a:xfrm>
            <a:off x="0" y="1151302"/>
            <a:ext cx="909249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Religion that appeals to love of  Self / Money / Pleasures  diverts from the real power of God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CF293DD-937D-11D3-760B-4F403B69EBFD}"/>
              </a:ext>
            </a:extLst>
          </p:cNvPr>
          <p:cNvSpPr txBox="1"/>
          <p:nvPr/>
        </p:nvSpPr>
        <p:spPr>
          <a:xfrm>
            <a:off x="5005" y="1626406"/>
            <a:ext cx="9107999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Any teaching that appeals to wrong love is a corruption of the Devil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F57AB0-4B79-ADAC-D643-0A23DC2847F7}"/>
              </a:ext>
            </a:extLst>
          </p:cNvPr>
          <p:cNvSpPr txBox="1"/>
          <p:nvPr/>
        </p:nvSpPr>
        <p:spPr>
          <a:xfrm>
            <a:off x="5005" y="1880218"/>
            <a:ext cx="9107999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Preyed upon by creepy false teachers who are willing to teach what their passions want to hear</a:t>
            </a:r>
          </a:p>
          <a:p>
            <a:r>
              <a:rPr lang="en-AU" dirty="0"/>
              <a:t>Good to be eager to learn, but we need to be discerning in what we learn (is it true or twisted)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05727E-7430-DCEE-8733-B3FB342E66B0}"/>
              </a:ext>
            </a:extLst>
          </p:cNvPr>
          <p:cNvSpPr txBox="1"/>
          <p:nvPr/>
        </p:nvSpPr>
        <p:spPr>
          <a:xfrm>
            <a:off x="-15505" y="3449879"/>
            <a:ext cx="9107999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Some teachings (or teachers) have an </a:t>
            </a:r>
            <a:r>
              <a:rPr lang="en-AU" u="sng" dirty="0"/>
              <a:t>appearance</a:t>
            </a:r>
            <a:r>
              <a:rPr lang="en-AU" dirty="0"/>
              <a:t> of godliness, but are corrupted</a:t>
            </a:r>
          </a:p>
          <a:p>
            <a:r>
              <a:rPr lang="en-AU" dirty="0"/>
              <a:t>If we genuinely love God, we will love His word and will plainly recognise truth</a:t>
            </a:r>
          </a:p>
        </p:txBody>
      </p:sp>
    </p:spTree>
    <p:extLst>
      <p:ext uri="{BB962C8B-B14F-4D97-AF65-F5344CB8AC3E}">
        <p14:creationId xmlns:p14="http://schemas.microsoft.com/office/powerpoint/2010/main" val="1549392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842419" y="3386556"/>
            <a:ext cx="6419717" cy="9233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lvl="0"/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Indeed, all who desire to live a godly life in Christ Jesus will be persecuted,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while evil people and impostors will go on from bad to worse, deceiving and being deceived.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57B4EA-FE18-7EF8-BDFE-777AF68D0E1F}"/>
              </a:ext>
            </a:extLst>
          </p:cNvPr>
          <p:cNvSpPr txBox="1"/>
          <p:nvPr/>
        </p:nvSpPr>
        <p:spPr>
          <a:xfrm>
            <a:off x="0" y="334316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222250" indent="-2222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living in “The Last Days” (from when Jesus ascended into Heaven)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03447F-59A0-25A0-9B66-F2EA04CACA97}"/>
              </a:ext>
            </a:extLst>
          </p:cNvPr>
          <p:cNvSpPr txBox="1"/>
          <p:nvPr/>
        </p:nvSpPr>
        <p:spPr>
          <a:xfrm>
            <a:off x="24491" y="0"/>
            <a:ext cx="909249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upside-down world.    Where:   Lies = truth;    evil  =  “good”;    good   =   “evil”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A13C91-1088-4F7C-5650-FD72B8F50545}"/>
              </a:ext>
            </a:extLst>
          </p:cNvPr>
          <p:cNvSpPr txBox="1"/>
          <p:nvPr/>
        </p:nvSpPr>
        <p:spPr>
          <a:xfrm>
            <a:off x="4164" y="588128"/>
            <a:ext cx="809622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A wrong love will produce all kinds of evil.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8849AB-4D71-4B7D-0E18-396F2DDDF556}"/>
              </a:ext>
            </a:extLst>
          </p:cNvPr>
          <p:cNvSpPr txBox="1"/>
          <p:nvPr/>
        </p:nvSpPr>
        <p:spPr>
          <a:xfrm>
            <a:off x="0" y="860864"/>
            <a:ext cx="802422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If I love the wrong thing, my religion will be defiled.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921016-0B8B-00DD-4006-D5499C9FEAFC}"/>
              </a:ext>
            </a:extLst>
          </p:cNvPr>
          <p:cNvSpPr txBox="1"/>
          <p:nvPr/>
        </p:nvSpPr>
        <p:spPr>
          <a:xfrm>
            <a:off x="11510" y="1405114"/>
            <a:ext cx="910547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The true power of God is found at the cross.  Power to save/forgive/transform/make holy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4FD04D-8C69-B6E3-44BD-C492FE435362}"/>
              </a:ext>
            </a:extLst>
          </p:cNvPr>
          <p:cNvSpPr txBox="1"/>
          <p:nvPr/>
        </p:nvSpPr>
        <p:spPr>
          <a:xfrm>
            <a:off x="0" y="1151302"/>
            <a:ext cx="909249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Religion that appeals to love of  Self / Money / Pleasures  diverts from the real power of God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CF293DD-937D-11D3-760B-4F403B69EBFD}"/>
              </a:ext>
            </a:extLst>
          </p:cNvPr>
          <p:cNvSpPr txBox="1"/>
          <p:nvPr/>
        </p:nvSpPr>
        <p:spPr>
          <a:xfrm>
            <a:off x="5005" y="1626406"/>
            <a:ext cx="9107999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Any teaching that appeals to wrong love is a corruption of the Devil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F57AB0-4B79-ADAC-D643-0A23DC2847F7}"/>
              </a:ext>
            </a:extLst>
          </p:cNvPr>
          <p:cNvSpPr txBox="1"/>
          <p:nvPr/>
        </p:nvSpPr>
        <p:spPr>
          <a:xfrm>
            <a:off x="5005" y="1880218"/>
            <a:ext cx="9107999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Preyed upon by creepy false teachers who are willing to teach what their passions want to hear</a:t>
            </a:r>
          </a:p>
          <a:p>
            <a:r>
              <a:rPr lang="en-AU" dirty="0"/>
              <a:t>Good to be eager to learn, but we need to be discerning in what we learn (is it true or twisted)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05727E-7430-DCEE-8733-B3FB342E66B0}"/>
              </a:ext>
            </a:extLst>
          </p:cNvPr>
          <p:cNvSpPr txBox="1"/>
          <p:nvPr/>
        </p:nvSpPr>
        <p:spPr>
          <a:xfrm>
            <a:off x="-7753" y="2457195"/>
            <a:ext cx="9107999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Some teachings (or teachers) have an </a:t>
            </a:r>
            <a:r>
              <a:rPr lang="en-AU" u="sng" dirty="0"/>
              <a:t>appearance</a:t>
            </a:r>
            <a:r>
              <a:rPr lang="en-AU" dirty="0"/>
              <a:t> of godliness, but are corrupted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E02635-D617-D1EF-F6DE-21B230438C25}"/>
              </a:ext>
            </a:extLst>
          </p:cNvPr>
          <p:cNvSpPr txBox="1"/>
          <p:nvPr/>
        </p:nvSpPr>
        <p:spPr>
          <a:xfrm>
            <a:off x="11510" y="2730171"/>
            <a:ext cx="909249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Right Love (Love of God and Truth) Keeping us on Path of Life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56D007-C152-8FD1-A807-BF59FE7302C8}"/>
              </a:ext>
            </a:extLst>
          </p:cNvPr>
          <p:cNvSpPr txBox="1"/>
          <p:nvPr/>
        </p:nvSpPr>
        <p:spPr>
          <a:xfrm>
            <a:off x="-12322" y="3020369"/>
            <a:ext cx="9107999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If we genuinely love God, we will love His word and will plainly recognise truth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715C87-564F-6BAB-E874-C2BBA1AE6606}"/>
              </a:ext>
            </a:extLst>
          </p:cNvPr>
          <p:cNvSpPr txBox="1"/>
          <p:nvPr/>
        </p:nvSpPr>
        <p:spPr>
          <a:xfrm>
            <a:off x="5845" y="4316274"/>
            <a:ext cx="9107999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Suffering is a normal part of Christian life.  </a:t>
            </a:r>
            <a:br>
              <a:rPr lang="en-AU" dirty="0"/>
            </a:br>
            <a:r>
              <a:rPr lang="en-AU" dirty="0"/>
              <a:t>Love of Self / Money / Pleasure can’t grasp the Godliness of suffering.</a:t>
            </a:r>
          </a:p>
        </p:txBody>
      </p:sp>
    </p:spTree>
    <p:extLst>
      <p:ext uri="{BB962C8B-B14F-4D97-AF65-F5344CB8AC3E}">
        <p14:creationId xmlns:p14="http://schemas.microsoft.com/office/powerpoint/2010/main" val="288262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23528" y="3909297"/>
            <a:ext cx="8316416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lvl="0"/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sacred writings, which are able to make you wise for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salvation through faith in Christ Jesus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Scripture is breathed out by God and profitable for teaching, for reproof, for correction, and for training in righteousness,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 the man of God may be complete, equipped for every good work.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57B4EA-FE18-7EF8-BDFE-777AF68D0E1F}"/>
              </a:ext>
            </a:extLst>
          </p:cNvPr>
          <p:cNvSpPr txBox="1"/>
          <p:nvPr/>
        </p:nvSpPr>
        <p:spPr>
          <a:xfrm>
            <a:off x="0" y="334316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222250" indent="-2222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living in “The Last Days” (from when Jesus ascended into Heaven)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03447F-59A0-25A0-9B66-F2EA04CACA97}"/>
              </a:ext>
            </a:extLst>
          </p:cNvPr>
          <p:cNvSpPr txBox="1"/>
          <p:nvPr/>
        </p:nvSpPr>
        <p:spPr>
          <a:xfrm>
            <a:off x="24491" y="0"/>
            <a:ext cx="909249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upside-down world.    Where:   Lies = truth;    evil  =  “good”;    good   =   “evil”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A13C91-1088-4F7C-5650-FD72B8F50545}"/>
              </a:ext>
            </a:extLst>
          </p:cNvPr>
          <p:cNvSpPr txBox="1"/>
          <p:nvPr/>
        </p:nvSpPr>
        <p:spPr>
          <a:xfrm>
            <a:off x="4164" y="588128"/>
            <a:ext cx="809622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A wrong love will produce all kinds of evil.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8849AB-4D71-4B7D-0E18-396F2DDDF556}"/>
              </a:ext>
            </a:extLst>
          </p:cNvPr>
          <p:cNvSpPr txBox="1"/>
          <p:nvPr/>
        </p:nvSpPr>
        <p:spPr>
          <a:xfrm>
            <a:off x="0" y="860864"/>
            <a:ext cx="802422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If I love the wrong thing, my religion will be defiled.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921016-0B8B-00DD-4006-D5499C9FEAFC}"/>
              </a:ext>
            </a:extLst>
          </p:cNvPr>
          <p:cNvSpPr txBox="1"/>
          <p:nvPr/>
        </p:nvSpPr>
        <p:spPr>
          <a:xfrm>
            <a:off x="11510" y="1405114"/>
            <a:ext cx="910547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The true power of God is found at the cross.  Power to save/forgive/transform/make holy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4FD04D-8C69-B6E3-44BD-C492FE435362}"/>
              </a:ext>
            </a:extLst>
          </p:cNvPr>
          <p:cNvSpPr txBox="1"/>
          <p:nvPr/>
        </p:nvSpPr>
        <p:spPr>
          <a:xfrm>
            <a:off x="0" y="1151302"/>
            <a:ext cx="909249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Religion that appeals to love of  Self / Money / Pleasures  diverts from the real power of God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CF293DD-937D-11D3-760B-4F403B69EBFD}"/>
              </a:ext>
            </a:extLst>
          </p:cNvPr>
          <p:cNvSpPr txBox="1"/>
          <p:nvPr/>
        </p:nvSpPr>
        <p:spPr>
          <a:xfrm>
            <a:off x="5005" y="1626406"/>
            <a:ext cx="9107999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Any teaching that appeals to wrong love is a corruption of the Devil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F57AB0-4B79-ADAC-D643-0A23DC2847F7}"/>
              </a:ext>
            </a:extLst>
          </p:cNvPr>
          <p:cNvSpPr txBox="1"/>
          <p:nvPr/>
        </p:nvSpPr>
        <p:spPr>
          <a:xfrm>
            <a:off x="5005" y="1880218"/>
            <a:ext cx="9107999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Preyed upon by creepy false teachers who are willing to teach what their passions want to hear</a:t>
            </a:r>
          </a:p>
          <a:p>
            <a:r>
              <a:rPr lang="en-AU" dirty="0"/>
              <a:t>Good to be eager to learn, but we need to be discerning in what we learn (is it true or twisted)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05727E-7430-DCEE-8733-B3FB342E66B0}"/>
              </a:ext>
            </a:extLst>
          </p:cNvPr>
          <p:cNvSpPr txBox="1"/>
          <p:nvPr/>
        </p:nvSpPr>
        <p:spPr>
          <a:xfrm>
            <a:off x="-7753" y="2457195"/>
            <a:ext cx="9107999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Some teachings (or teachers) have an </a:t>
            </a:r>
            <a:r>
              <a:rPr lang="en-AU" u="sng" dirty="0"/>
              <a:t>appearance</a:t>
            </a:r>
            <a:r>
              <a:rPr lang="en-AU" dirty="0"/>
              <a:t> of godliness, but are corrupted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E02635-D617-D1EF-F6DE-21B230438C25}"/>
              </a:ext>
            </a:extLst>
          </p:cNvPr>
          <p:cNvSpPr txBox="1"/>
          <p:nvPr/>
        </p:nvSpPr>
        <p:spPr>
          <a:xfrm>
            <a:off x="11510" y="2730171"/>
            <a:ext cx="909249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Right Love (Love of God and Truth) Keeping us on Path of Life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56D007-C152-8FD1-A807-BF59FE7302C8}"/>
              </a:ext>
            </a:extLst>
          </p:cNvPr>
          <p:cNvSpPr txBox="1"/>
          <p:nvPr/>
        </p:nvSpPr>
        <p:spPr>
          <a:xfrm>
            <a:off x="-12322" y="3020369"/>
            <a:ext cx="9107999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If we genuinely love God, we will love His word and will plainly recognise truth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715C87-564F-6BAB-E874-C2BBA1AE6606}"/>
              </a:ext>
            </a:extLst>
          </p:cNvPr>
          <p:cNvSpPr txBox="1"/>
          <p:nvPr/>
        </p:nvSpPr>
        <p:spPr>
          <a:xfrm>
            <a:off x="-7753" y="3287984"/>
            <a:ext cx="9107999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Suffering is a normal part of Christian life.  </a:t>
            </a:r>
            <a:br>
              <a:rPr lang="en-AU" dirty="0"/>
            </a:br>
            <a:r>
              <a:rPr lang="en-AU" dirty="0"/>
              <a:t>Love of Self / Money / Pleasure can’t grasp the Godliness of suffering.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050C5F-8CD3-A18C-7403-E6FDD0C3C036}"/>
              </a:ext>
            </a:extLst>
          </p:cNvPr>
          <p:cNvSpPr txBox="1"/>
          <p:nvPr/>
        </p:nvSpPr>
        <p:spPr>
          <a:xfrm>
            <a:off x="3957" y="5073400"/>
            <a:ext cx="9107999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The Bible – Scripture which reveals true power – Salvations through faith in Christ Jesus.</a:t>
            </a:r>
          </a:p>
          <a:p>
            <a:r>
              <a:rPr lang="en-AU" dirty="0"/>
              <a:t>Truth that can be relied upon.  Test everything by God’s Word.</a:t>
            </a:r>
          </a:p>
        </p:txBody>
      </p:sp>
    </p:spTree>
    <p:extLst>
      <p:ext uri="{BB962C8B-B14F-4D97-AF65-F5344CB8AC3E}">
        <p14:creationId xmlns:p14="http://schemas.microsoft.com/office/powerpoint/2010/main" val="3982482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D57B4EA-FE18-7EF8-BDFE-777AF68D0E1F}"/>
              </a:ext>
            </a:extLst>
          </p:cNvPr>
          <p:cNvSpPr txBox="1"/>
          <p:nvPr/>
        </p:nvSpPr>
        <p:spPr>
          <a:xfrm>
            <a:off x="0" y="334316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222250" indent="-2222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living in “The Last Days” (from when Jesus ascended into Heaven)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03447F-59A0-25A0-9B66-F2EA04CACA97}"/>
              </a:ext>
            </a:extLst>
          </p:cNvPr>
          <p:cNvSpPr txBox="1"/>
          <p:nvPr/>
        </p:nvSpPr>
        <p:spPr>
          <a:xfrm>
            <a:off x="24491" y="0"/>
            <a:ext cx="909249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upside-down world.    Where:   Lies = truth;    evil  =  “good”;    good   =   “evil”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A13C91-1088-4F7C-5650-FD72B8F50545}"/>
              </a:ext>
            </a:extLst>
          </p:cNvPr>
          <p:cNvSpPr txBox="1"/>
          <p:nvPr/>
        </p:nvSpPr>
        <p:spPr>
          <a:xfrm>
            <a:off x="4164" y="588128"/>
            <a:ext cx="809622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A wrong love will produce all kinds of evil.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8849AB-4D71-4B7D-0E18-396F2DDDF556}"/>
              </a:ext>
            </a:extLst>
          </p:cNvPr>
          <p:cNvSpPr txBox="1"/>
          <p:nvPr/>
        </p:nvSpPr>
        <p:spPr>
          <a:xfrm>
            <a:off x="0" y="860864"/>
            <a:ext cx="802422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If I love the wrong thing, my religion will be defiled.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921016-0B8B-00DD-4006-D5499C9FEAFC}"/>
              </a:ext>
            </a:extLst>
          </p:cNvPr>
          <p:cNvSpPr txBox="1"/>
          <p:nvPr/>
        </p:nvSpPr>
        <p:spPr>
          <a:xfrm>
            <a:off x="11510" y="1405114"/>
            <a:ext cx="910547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The true power of God is found at the cross.  Power to save/forgive/transform/make holy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4FD04D-8C69-B6E3-44BD-C492FE435362}"/>
              </a:ext>
            </a:extLst>
          </p:cNvPr>
          <p:cNvSpPr txBox="1"/>
          <p:nvPr/>
        </p:nvSpPr>
        <p:spPr>
          <a:xfrm>
            <a:off x="0" y="1151302"/>
            <a:ext cx="909249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Religion that appeals to love of  Self / Money / Pleasures  diverts from the real power of God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CF293DD-937D-11D3-760B-4F403B69EBFD}"/>
              </a:ext>
            </a:extLst>
          </p:cNvPr>
          <p:cNvSpPr txBox="1"/>
          <p:nvPr/>
        </p:nvSpPr>
        <p:spPr>
          <a:xfrm>
            <a:off x="5005" y="1626406"/>
            <a:ext cx="9107999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Any teaching that appeals to wrong love is a corruption of the Devil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F57AB0-4B79-ADAC-D643-0A23DC2847F7}"/>
              </a:ext>
            </a:extLst>
          </p:cNvPr>
          <p:cNvSpPr txBox="1"/>
          <p:nvPr/>
        </p:nvSpPr>
        <p:spPr>
          <a:xfrm>
            <a:off x="5005" y="1880218"/>
            <a:ext cx="9107999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Preyed upon by creepy false teachers who are willing to teach what their passions want to hear</a:t>
            </a:r>
          </a:p>
          <a:p>
            <a:r>
              <a:rPr lang="en-AU" dirty="0"/>
              <a:t>Good to be eager to learn, but we need to be discerning in what we learn (is it true or twisted)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05727E-7430-DCEE-8733-B3FB342E66B0}"/>
              </a:ext>
            </a:extLst>
          </p:cNvPr>
          <p:cNvSpPr txBox="1"/>
          <p:nvPr/>
        </p:nvSpPr>
        <p:spPr>
          <a:xfrm>
            <a:off x="-7753" y="2457195"/>
            <a:ext cx="9107999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Some teachings (or teachers) have an </a:t>
            </a:r>
            <a:r>
              <a:rPr lang="en-AU" u="sng" dirty="0"/>
              <a:t>appearance</a:t>
            </a:r>
            <a:r>
              <a:rPr lang="en-AU" dirty="0"/>
              <a:t> of godliness, but are corrupted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E02635-D617-D1EF-F6DE-21B230438C25}"/>
              </a:ext>
            </a:extLst>
          </p:cNvPr>
          <p:cNvSpPr txBox="1"/>
          <p:nvPr/>
        </p:nvSpPr>
        <p:spPr>
          <a:xfrm>
            <a:off x="11510" y="2730171"/>
            <a:ext cx="909249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Right Love (Love of God and Truth) Keeping us on Path of Life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56D007-C152-8FD1-A807-BF59FE7302C8}"/>
              </a:ext>
            </a:extLst>
          </p:cNvPr>
          <p:cNvSpPr txBox="1"/>
          <p:nvPr/>
        </p:nvSpPr>
        <p:spPr>
          <a:xfrm>
            <a:off x="-12322" y="3020369"/>
            <a:ext cx="9107999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If we genuinely love God, we will love His word and will plainly recognise truth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715C87-564F-6BAB-E874-C2BBA1AE6606}"/>
              </a:ext>
            </a:extLst>
          </p:cNvPr>
          <p:cNvSpPr txBox="1"/>
          <p:nvPr/>
        </p:nvSpPr>
        <p:spPr>
          <a:xfrm>
            <a:off x="-7753" y="3287984"/>
            <a:ext cx="9107999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Suffering is a normal part of Christian life.  </a:t>
            </a:r>
            <a:br>
              <a:rPr lang="en-AU" dirty="0"/>
            </a:br>
            <a:r>
              <a:rPr lang="en-AU" dirty="0"/>
              <a:t>Love of Self / Money / Pleasure can’t grasp the Godliness of suffering.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050C5F-8CD3-A18C-7403-E6FDD0C3C036}"/>
              </a:ext>
            </a:extLst>
          </p:cNvPr>
          <p:cNvSpPr txBox="1"/>
          <p:nvPr/>
        </p:nvSpPr>
        <p:spPr>
          <a:xfrm>
            <a:off x="-2415" y="3878764"/>
            <a:ext cx="9107999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The Bible – Scripture which reveals true power – Salvations through faith in Christ Jesus.</a:t>
            </a:r>
          </a:p>
          <a:p>
            <a:r>
              <a:rPr lang="en-AU" dirty="0"/>
              <a:t>Truth that can be relied upon.  Test everything by God’s Word.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FDAB0E4-6E09-566B-D957-D1A7CA7A00B3}"/>
              </a:ext>
            </a:extLst>
          </p:cNvPr>
          <p:cNvSpPr txBox="1"/>
          <p:nvPr/>
        </p:nvSpPr>
        <p:spPr>
          <a:xfrm>
            <a:off x="11510" y="4474193"/>
            <a:ext cx="909249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I don’t really want to be trained for Godly righteousness –– a sure sign I have a wrong love</a:t>
            </a:r>
          </a:p>
        </p:txBody>
      </p:sp>
    </p:spTree>
    <p:extLst>
      <p:ext uri="{BB962C8B-B14F-4D97-AF65-F5344CB8AC3E}">
        <p14:creationId xmlns:p14="http://schemas.microsoft.com/office/powerpoint/2010/main" val="4167482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understand this, that in the last days there will come times of difficulty.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people will be lovers of self, lovers of money, proud, arrogant, abusive, disobedient to their parents, ungrateful, unholy,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heartless, unappeasable, slanderous, without self-control, brutal, not loving good,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treacherous, reckless, swollen with conceit, lovers of pleasure rather than lovers of God,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having the appearance of godliness, but denying its power.  Avoid such people. </a:t>
            </a:r>
            <a:endParaRPr lang="en-A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275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among them are those who creep into households and capture weak women, burdened with sins and led astray by various passions,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always learning and never able to arrive at a knowledge of the truth.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Just as </a:t>
            </a:r>
            <a:r>
              <a:rPr lang="en-A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Jannes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A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Jambres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opposed Moses, so these men also oppose the truth, men corrupted in mind and disqualified regarding the faith.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they will not get very far, for their folly will be plain to all, as was that of those two men.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3287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You, however, have followed my teaching, my conduct, my aim in life, my faith, my patience, my love, my steadfastness,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 persecutions and sufferings that happened to me at Antioch, at Iconium, and at Lystra — which persecutions I endured;  yet from them all the Lord rescued me.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Indeed, all who desire to live a godly life in Christ Jesus will be persecuted,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while evil people and impostors will go on from bad to worse, deceiving and being deceived.  </a:t>
            </a:r>
            <a:endParaRPr lang="en-A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088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as for you, continue in what you have learned and have firmly believed, knowing from whom you learned it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how from childhood you have been acquainted with the sacred writings, which are able to make you wise for salvation through faith in Christ Jesus.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Scripture is breathed out by God and profitable for teaching, for reproof, for correction, and for training in righteousness,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 the man of God may be complete, equipped for every good work.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88331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619672" y="1149340"/>
            <a:ext cx="5688632" cy="34163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Psalm 53: (ESV)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The fool says in his heart, “There is no God.”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203200"/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They are corrupt, doing abominable iniquity;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203200"/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there is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</a:rPr>
              <a:t>none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 who does good.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2 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God looks down from heaven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203200"/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on the children of man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	to see if there are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</a:rPr>
              <a:t>any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 who understand,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203200"/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who seek after God.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3 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They have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</a:rPr>
              <a:t>all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 fallen away;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203200"/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together they have become corrupt;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there is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</a:rPr>
              <a:t>none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 who does good,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203200"/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not even one. ……….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57B4EA-FE18-7EF8-BDFE-777AF68D0E1F}"/>
              </a:ext>
            </a:extLst>
          </p:cNvPr>
          <p:cNvSpPr txBox="1"/>
          <p:nvPr/>
        </p:nvSpPr>
        <p:spPr>
          <a:xfrm>
            <a:off x="10162" y="337220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living in “The Last Days” (from when Jesus ascended into Heaven)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03447F-59A0-25A0-9B66-F2EA04CACA97}"/>
              </a:ext>
            </a:extLst>
          </p:cNvPr>
          <p:cNvSpPr txBox="1"/>
          <p:nvPr/>
        </p:nvSpPr>
        <p:spPr>
          <a:xfrm>
            <a:off x="24491" y="0"/>
            <a:ext cx="909249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upside-down world.    Where:   Lies = truth;    evil  =  “good”;    good   =   “evil”</a:t>
            </a:r>
          </a:p>
        </p:txBody>
      </p:sp>
    </p:spTree>
    <p:extLst>
      <p:ext uri="{BB962C8B-B14F-4D97-AF65-F5344CB8AC3E}">
        <p14:creationId xmlns:p14="http://schemas.microsoft.com/office/powerpoint/2010/main" val="337623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187624" y="616864"/>
            <a:ext cx="5688632" cy="50783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lovers of self,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lovers of money,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proud,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arrogant,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abusive,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disobedient to their parents,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ungrateful,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unholy,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</a:rPr>
              <a:t>3 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heartless,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unappeasable,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slanderous,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without self-control,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brutal,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not loving good,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</a:rPr>
              <a:t>4 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treacherous,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reckless,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swollen with conceit,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lovers of pleasure rather than lovers of God,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57B4EA-FE18-7EF8-BDFE-777AF68D0E1F}"/>
              </a:ext>
            </a:extLst>
          </p:cNvPr>
          <p:cNvSpPr txBox="1"/>
          <p:nvPr/>
        </p:nvSpPr>
        <p:spPr>
          <a:xfrm>
            <a:off x="10220" y="303514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living in “The Last Days” (from when Jesus ascended into Heaven)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03447F-59A0-25A0-9B66-F2EA04CACA97}"/>
              </a:ext>
            </a:extLst>
          </p:cNvPr>
          <p:cNvSpPr txBox="1"/>
          <p:nvPr/>
        </p:nvSpPr>
        <p:spPr>
          <a:xfrm>
            <a:off x="24491" y="0"/>
            <a:ext cx="909249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upside-down world.    Where:   Lies = truth;    evil  =  “good”;    good   =   “evil”</a:t>
            </a:r>
          </a:p>
        </p:txBody>
      </p:sp>
    </p:spTree>
    <p:extLst>
      <p:ext uri="{BB962C8B-B14F-4D97-AF65-F5344CB8AC3E}">
        <p14:creationId xmlns:p14="http://schemas.microsoft.com/office/powerpoint/2010/main" val="1248756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428353" y="636687"/>
            <a:ext cx="5688632" cy="50783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en-AU" dirty="0">
                <a:highlight>
                  <a:srgbClr val="FFFF00"/>
                </a:highlight>
                <a:latin typeface="Comic Sans MS" panose="030F0902030302020204" pitchFamily="66" charset="0"/>
                <a:ea typeface="Arial" panose="020B0604020202020204" pitchFamily="34" charset="0"/>
              </a:rPr>
              <a:t>lovers of self, </a:t>
            </a:r>
            <a:endParaRPr lang="en-AU" dirty="0">
              <a:highlight>
                <a:srgbClr val="FFFF00"/>
              </a:highlight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dirty="0">
                <a:highlight>
                  <a:srgbClr val="FFFF00"/>
                </a:highlight>
                <a:latin typeface="Comic Sans MS" panose="030F0902030302020204" pitchFamily="66" charset="0"/>
                <a:ea typeface="Arial" panose="020B0604020202020204" pitchFamily="34" charset="0"/>
              </a:rPr>
              <a:t>lovers of money, </a:t>
            </a:r>
            <a:endParaRPr lang="en-AU" dirty="0">
              <a:highlight>
                <a:srgbClr val="FFFF00"/>
              </a:highlight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proud,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arrogant,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abusive,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disobedient to their parents,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ungrateful,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unholy,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</a:rPr>
              <a:t>3 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heartless,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unappeasable,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slanderous,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without self-control,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brutal,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not loving good,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</a:rPr>
              <a:t>4 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treacherous,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reckless,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swollen with conceit, 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AU" dirty="0">
                <a:highlight>
                  <a:srgbClr val="FFFF00"/>
                </a:highlight>
                <a:latin typeface="Comic Sans MS" panose="030F0902030302020204" pitchFamily="66" charset="0"/>
                <a:ea typeface="Arial" panose="020B0604020202020204" pitchFamily="34" charset="0"/>
              </a:rPr>
              <a:t>lovers of pleasure rather than lovers of God, </a:t>
            </a:r>
            <a:endParaRPr lang="en-AU" dirty="0">
              <a:highlight>
                <a:srgbClr val="FFFF00"/>
              </a:highlight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57B4EA-FE18-7EF8-BDFE-777AF68D0E1F}"/>
              </a:ext>
            </a:extLst>
          </p:cNvPr>
          <p:cNvSpPr txBox="1"/>
          <p:nvPr/>
        </p:nvSpPr>
        <p:spPr>
          <a:xfrm>
            <a:off x="10220" y="303514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living in “The Last Days” (from when Jesus ascended into Heaven)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03447F-59A0-25A0-9B66-F2EA04CACA97}"/>
              </a:ext>
            </a:extLst>
          </p:cNvPr>
          <p:cNvSpPr txBox="1"/>
          <p:nvPr/>
        </p:nvSpPr>
        <p:spPr>
          <a:xfrm>
            <a:off x="24491" y="0"/>
            <a:ext cx="909249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upside-down world.    Where:   Lies = truth;    evil  =  “good”;    good   =   “evil”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A13C91-1088-4F7C-5650-FD72B8F50545}"/>
              </a:ext>
            </a:extLst>
          </p:cNvPr>
          <p:cNvSpPr txBox="1"/>
          <p:nvPr/>
        </p:nvSpPr>
        <p:spPr>
          <a:xfrm>
            <a:off x="4164" y="588128"/>
            <a:ext cx="3424189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wrong love will produce this evil condition of the heart.</a:t>
            </a:r>
          </a:p>
        </p:txBody>
      </p:sp>
    </p:spTree>
    <p:extLst>
      <p:ext uri="{BB962C8B-B14F-4D97-AF65-F5344CB8AC3E}">
        <p14:creationId xmlns:p14="http://schemas.microsoft.com/office/powerpoint/2010/main" val="3088962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4491" y="1202970"/>
            <a:ext cx="9144000" cy="147732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lvl="0"/>
            <a:r>
              <a:rPr lang="en-AU" b="1" baseline="30000" dirty="0">
                <a:latin typeface="Comic Sans MS" panose="030F0902030302020204" pitchFamily="66" charset="0"/>
              </a:rPr>
              <a:t>2 </a:t>
            </a:r>
            <a:r>
              <a:rPr lang="en-AU" dirty="0">
                <a:latin typeface="Comic Sans MS" panose="030F0902030302020204" pitchFamily="66" charset="0"/>
              </a:rPr>
              <a:t>For people will be lovers of self, lovers of money, proud, arrogant, abusive, disobedient to their parents, ungrateful, unholy, </a:t>
            </a:r>
            <a:r>
              <a:rPr lang="en-AU" b="1" baseline="30000" dirty="0">
                <a:latin typeface="Comic Sans MS" panose="030F0902030302020204" pitchFamily="66" charset="0"/>
              </a:rPr>
              <a:t>3 </a:t>
            </a:r>
            <a:r>
              <a:rPr lang="en-AU" dirty="0">
                <a:latin typeface="Comic Sans MS" panose="030F0902030302020204" pitchFamily="66" charset="0"/>
              </a:rPr>
              <a:t>heartless, unappeasable, slanderous, without self-control, brutal, not loving good, </a:t>
            </a:r>
            <a:r>
              <a:rPr lang="en-AU" b="1" baseline="30000" dirty="0">
                <a:latin typeface="Comic Sans MS" panose="030F0902030302020204" pitchFamily="66" charset="0"/>
              </a:rPr>
              <a:t>4 </a:t>
            </a:r>
            <a:r>
              <a:rPr lang="en-AU" dirty="0">
                <a:latin typeface="Comic Sans MS" panose="030F0902030302020204" pitchFamily="66" charset="0"/>
              </a:rPr>
              <a:t>treacherous, reckless, swollen with conceit, lovers of pleasure rather than lovers of God, </a:t>
            </a:r>
            <a:r>
              <a:rPr lang="en-AU" b="1" baseline="30000" dirty="0">
                <a:latin typeface="Comic Sans MS" panose="030F0902030302020204" pitchFamily="66" charset="0"/>
              </a:rPr>
              <a:t>5 </a:t>
            </a:r>
            <a:r>
              <a:rPr lang="en-AU" dirty="0">
                <a:highlight>
                  <a:srgbClr val="FFFF00"/>
                </a:highlight>
                <a:latin typeface="Comic Sans MS" panose="030F0902030302020204" pitchFamily="66" charset="0"/>
              </a:rPr>
              <a:t>having the appearance of godliness, but denying its power</a:t>
            </a:r>
            <a:r>
              <a:rPr lang="en-AU" dirty="0">
                <a:latin typeface="Comic Sans MS" panose="030F0902030302020204" pitchFamily="66" charset="0"/>
              </a:rPr>
              <a:t>.  Avoid such people. </a:t>
            </a:r>
            <a:endParaRPr lang="en-AU" dirty="0">
              <a:latin typeface="Comic Sans MS" panose="030F0902030302020204" pitchFamily="66" charset="0"/>
              <a:ea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57B4EA-FE18-7EF8-BDFE-777AF68D0E1F}"/>
              </a:ext>
            </a:extLst>
          </p:cNvPr>
          <p:cNvSpPr txBox="1"/>
          <p:nvPr/>
        </p:nvSpPr>
        <p:spPr>
          <a:xfrm>
            <a:off x="0" y="334316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222250" indent="-2222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living in “The Last Days” (from when Jesus ascended into Heaven)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03447F-59A0-25A0-9B66-F2EA04CACA97}"/>
              </a:ext>
            </a:extLst>
          </p:cNvPr>
          <p:cNvSpPr txBox="1"/>
          <p:nvPr/>
        </p:nvSpPr>
        <p:spPr>
          <a:xfrm>
            <a:off x="24491" y="0"/>
            <a:ext cx="909249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upside-down world.    Where:   Lies = truth;    evil  =  “good”;    good   =   “evil”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A13C91-1088-4F7C-5650-FD72B8F50545}"/>
              </a:ext>
            </a:extLst>
          </p:cNvPr>
          <p:cNvSpPr txBox="1"/>
          <p:nvPr/>
        </p:nvSpPr>
        <p:spPr>
          <a:xfrm>
            <a:off x="4164" y="588128"/>
            <a:ext cx="809622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A wrong love will produce all kinds of evil.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8849AB-4D71-4B7D-0E18-396F2DDDF556}"/>
              </a:ext>
            </a:extLst>
          </p:cNvPr>
          <p:cNvSpPr txBox="1"/>
          <p:nvPr/>
        </p:nvSpPr>
        <p:spPr>
          <a:xfrm>
            <a:off x="0" y="860864"/>
            <a:ext cx="802422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If I love the wrong thing, my religion will be defiled.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921016-0B8B-00DD-4006-D5499C9FEAFC}"/>
              </a:ext>
            </a:extLst>
          </p:cNvPr>
          <p:cNvSpPr txBox="1"/>
          <p:nvPr/>
        </p:nvSpPr>
        <p:spPr>
          <a:xfrm>
            <a:off x="6054" y="2695720"/>
            <a:ext cx="913794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The true power of God is found at the cross.  Power to save/forgive/transform/make holy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4FD04D-8C69-B6E3-44BD-C492FE435362}"/>
              </a:ext>
            </a:extLst>
          </p:cNvPr>
          <p:cNvSpPr txBox="1"/>
          <p:nvPr/>
        </p:nvSpPr>
        <p:spPr>
          <a:xfrm>
            <a:off x="6324" y="2955147"/>
            <a:ext cx="909249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Religion that appeals to love of  Self / Money / Pleasures  diverts from the real power of God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CF293DD-937D-11D3-760B-4F403B69EBFD}"/>
              </a:ext>
            </a:extLst>
          </p:cNvPr>
          <p:cNvSpPr txBox="1"/>
          <p:nvPr/>
        </p:nvSpPr>
        <p:spPr>
          <a:xfrm>
            <a:off x="6054" y="3258894"/>
            <a:ext cx="913794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222250" indent="-2222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Any teaching that appeals to wrong love is a corruption of the Devil</a:t>
            </a:r>
          </a:p>
        </p:txBody>
      </p:sp>
    </p:spTree>
    <p:extLst>
      <p:ext uri="{BB962C8B-B14F-4D97-AF65-F5344CB8AC3E}">
        <p14:creationId xmlns:p14="http://schemas.microsoft.com/office/powerpoint/2010/main" val="364060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154164</TotalTime>
  <Words>2198</Words>
  <Application>Microsoft Macintosh PowerPoint</Application>
  <PresentationFormat>On-screen Show (16:10)</PresentationFormat>
  <Paragraphs>155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Comic Sans MS</vt:lpstr>
      <vt:lpstr>Symbol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2433</cp:revision>
  <cp:lastPrinted>2022-08-26T00:07:41Z</cp:lastPrinted>
  <dcterms:created xsi:type="dcterms:W3CDTF">2016-11-04T06:28:01Z</dcterms:created>
  <dcterms:modified xsi:type="dcterms:W3CDTF">2022-08-26T00:19:07Z</dcterms:modified>
</cp:coreProperties>
</file>